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72" r:id="rId10"/>
    <p:sldId id="267" r:id="rId11"/>
    <p:sldId id="263" r:id="rId12"/>
    <p:sldId id="264" r:id="rId13"/>
    <p:sldId id="268" r:id="rId14"/>
    <p:sldId id="265" r:id="rId15"/>
    <p:sldId id="269" r:id="rId16"/>
    <p:sldId id="270" r:id="rId17"/>
    <p:sldId id="273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9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2" autoAdjust="0"/>
    <p:restoredTop sz="94720" autoAdjust="0"/>
  </p:normalViewPr>
  <p:slideViewPr>
    <p:cSldViewPr>
      <p:cViewPr>
        <p:scale>
          <a:sx n="70" d="100"/>
          <a:sy n="70" d="100"/>
        </p:scale>
        <p:origin x="-1014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1494D-4415-6941-A641-B1AC1D8747A5}" type="datetimeFigureOut">
              <a:rPr lang="en-US" smtClean="0"/>
              <a:pPr/>
              <a:t>11/29/2011</a:t>
            </a:fld>
            <a:endParaRPr lang="es-ES_trad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EA2C5-7690-764B-8F3C-15F35796C740}" type="slidenum">
              <a:rPr lang="es-ES_tradnl" smtClean="0"/>
              <a:pPr/>
              <a:t>‹#›</a:t>
            </a:fld>
            <a:endParaRPr lang="es-ES_tradnl"/>
          </a:p>
        </p:txBody>
      </p:sp>
    </p:spTree>
    <p:extLst>
      <p:ext uri="{BB962C8B-B14F-4D97-AF65-F5344CB8AC3E}">
        <p14:creationId xmlns="" xmlns:p14="http://schemas.microsoft.com/office/powerpoint/2010/main" val="3752777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08117253"/>
      </p:ext>
    </p:extLst>
  </p:cSld>
  <p:clrMapOvr>
    <a:masterClrMapping/>
  </p:clrMapOvr>
  <p:transition>
    <p:split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8523302"/>
      </p:ext>
    </p:extLst>
  </p:cSld>
  <p:clrMapOvr>
    <a:masterClrMapping/>
  </p:clrMapOvr>
  <p:transition>
    <p:split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33378138"/>
      </p:ext>
    </p:extLst>
  </p:cSld>
  <p:clrMapOvr>
    <a:masterClrMapping/>
  </p:clrMapOvr>
  <p:transition>
    <p:split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4183721"/>
      </p:ext>
    </p:extLst>
  </p:cSld>
  <p:clrMapOvr>
    <a:masterClrMapping/>
  </p:clrMapOvr>
  <p:transition>
    <p:split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8645613"/>
      </p:ext>
    </p:extLst>
  </p:cSld>
  <p:clrMapOvr>
    <a:masterClrMapping/>
  </p:clrMapOvr>
  <p:transition>
    <p:split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7473642"/>
      </p:ext>
    </p:extLst>
  </p:cSld>
  <p:clrMapOvr>
    <a:masterClrMapping/>
  </p:clrMapOvr>
  <p:transition>
    <p:split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4116577"/>
      </p:ext>
    </p:extLst>
  </p:cSld>
  <p:clrMapOvr>
    <a:masterClrMapping/>
  </p:clrMapOvr>
  <p:transition>
    <p:split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0859851"/>
      </p:ext>
    </p:extLst>
  </p:cSld>
  <p:clrMapOvr>
    <a:masterClrMapping/>
  </p:clrMapOvr>
  <p:transition>
    <p:split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28745854"/>
      </p:ext>
    </p:extLst>
  </p:cSld>
  <p:clrMapOvr>
    <a:masterClrMapping/>
  </p:clrMapOvr>
  <p:transition>
    <p:split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14588916"/>
      </p:ext>
    </p:extLst>
  </p:cSld>
  <p:clrMapOvr>
    <a:masterClrMapping/>
  </p:clrMapOvr>
  <p:transition>
    <p:split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52011524"/>
      </p:ext>
    </p:extLst>
  </p:cSld>
  <p:clrMapOvr>
    <a:masterClrMapping/>
  </p:clrMapOvr>
  <p:transition>
    <p:split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89F5B-B619-4006-95D6-6084C22DE6DE}" type="datetimeFigureOut">
              <a:rPr lang="en-US" smtClean="0"/>
              <a:pPr/>
              <a:t>11/29/2011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95FB-7DFD-4304-A41F-B418D5694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6011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split dir="in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ernard MT Condensed" pitchFamily="18" charset="0"/>
              </a:rPr>
              <a:t>The Body Shop</a:t>
            </a:r>
            <a:endParaRPr lang="en-US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ernard MT Condense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91000"/>
            <a:ext cx="6400800" cy="1447800"/>
          </a:xfrm>
        </p:spPr>
        <p:txBody>
          <a:bodyPr>
            <a:normAutofit lnSpcReduction="10000"/>
          </a:bodyPr>
          <a:lstStyle/>
          <a:p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  <a:t>Janice Wu</a:t>
            </a:r>
            <a:b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  <a:t> Kirsten Rich</a:t>
            </a:r>
            <a:b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  <a:t> Kristin Jennings</a:t>
            </a:r>
            <a:b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</a:br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Baskerville Old Face" pitchFamily="18" charset="0"/>
              </a:rPr>
              <a:t> Stephen Rovick</a:t>
            </a:r>
            <a:endParaRPr lang="en-US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latin typeface="Baskerville Old Fac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0"/>
            <a:ext cx="76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" y="5867400"/>
            <a:ext cx="8991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alf Frame 6"/>
          <p:cNvSpPr/>
          <p:nvPr/>
        </p:nvSpPr>
        <p:spPr>
          <a:xfrm rot="5400000">
            <a:off x="8218796" y="38100"/>
            <a:ext cx="990600" cy="9144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0"/>
            <a:ext cx="2466975" cy="2381250"/>
          </a:xfrm>
          <a:prstGeom prst="ellipse">
            <a:avLst/>
          </a:prstGeom>
          <a:ln w="63500" cap="rnd">
            <a:solidFill>
              <a:schemeClr val="bg1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38200" y="5943600"/>
            <a:ext cx="8160223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/>
              <a:t>"You've got to be hungry for ideas, to make things happen and to see your vision made into </a:t>
            </a:r>
            <a:r>
              <a:rPr lang="en-US" sz="1500" b="1" i="1" dirty="0" smtClean="0"/>
              <a:t>reality."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						</a:t>
            </a:r>
            <a:endParaRPr lang="en-US" sz="1400" dirty="0"/>
          </a:p>
        </p:txBody>
      </p:sp>
    </p:spTree>
    <p:extLst>
      <p:ext uri="{BB962C8B-B14F-4D97-AF65-F5344CB8AC3E}">
        <p14:creationId xmlns="" xmlns:p14="http://schemas.microsoft.com/office/powerpoint/2010/main" val="1778216287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Advertising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No advertising</a:t>
            </a:r>
          </a:p>
          <a:p>
            <a:r>
              <a:rPr lang="en-US" dirty="0" smtClean="0">
                <a:latin typeface="Baskerville Old Face" pitchFamily="18" charset="0"/>
              </a:rPr>
              <a:t>Word of mouth</a:t>
            </a:r>
          </a:p>
          <a:p>
            <a:pPr>
              <a:buNone/>
            </a:pPr>
            <a:r>
              <a:rPr lang="en-US" dirty="0" smtClean="0">
                <a:latin typeface="Baskerville Old Face" pitchFamily="18" charset="0"/>
              </a:rPr>
              <a:t>	-preference of organic products</a:t>
            </a:r>
          </a:p>
          <a:p>
            <a:r>
              <a:rPr lang="en-US" dirty="0" smtClean="0">
                <a:latin typeface="Baskerville Old Face" pitchFamily="18" charset="0"/>
              </a:rPr>
              <a:t>Community service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 descr="http://plugnsaveenergyproducts.com/wp-content/uploads/2011/04/cartoons-spreading-the-wo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733800"/>
            <a:ext cx="2971800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Product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Envirementally Efficient</a:t>
            </a:r>
          </a:p>
          <a:p>
            <a:r>
              <a:rPr lang="en-US" dirty="0" smtClean="0">
                <a:latin typeface="Baskerville Old Face" pitchFamily="18" charset="0"/>
              </a:rPr>
              <a:t>Consumer Friendly</a:t>
            </a:r>
          </a:p>
          <a:p>
            <a:r>
              <a:rPr lang="en-US" dirty="0" smtClean="0">
                <a:latin typeface="Baskerville Old Face" pitchFamily="18" charset="0"/>
              </a:rPr>
              <a:t>Variety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336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3810000"/>
            <a:ext cx="3886200" cy="291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07149092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>
                <a:latin typeface="Bernard MT Condensed" pitchFamily="18" charset="0"/>
              </a:rPr>
              <a:t>Guys are welcomed too!</a:t>
            </a:r>
            <a:endParaRPr lang="en-US" sz="60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Feminine store?</a:t>
            </a:r>
          </a:p>
          <a:p>
            <a:r>
              <a:rPr lang="en-US" dirty="0" smtClean="0">
                <a:latin typeface="Baskerville Old Face" pitchFamily="18" charset="0"/>
              </a:rPr>
              <a:t>Feminine products?</a:t>
            </a:r>
          </a:p>
          <a:p>
            <a:r>
              <a:rPr lang="en-US" dirty="0" smtClean="0">
                <a:latin typeface="Baskerville Old Face" pitchFamily="18" charset="0"/>
              </a:rPr>
              <a:t>Are there products for the average guy?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white-musk-for-men-shampoo-aftershave-duo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3962400"/>
            <a:ext cx="2743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Public Relations</a:t>
            </a:r>
            <a:endParaRPr lang="en-US" sz="8000" dirty="0">
              <a:latin typeface="Bernard MT Condensed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135" y="0"/>
            <a:ext cx="938865" cy="101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28800" y="18288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Baskerville Old Face" pitchFamily="18" charset="0"/>
              </a:rPr>
              <a:t>Creating a positive image by…</a:t>
            </a:r>
            <a:endParaRPr lang="en-US" sz="3200" dirty="0">
              <a:latin typeface="Baskerville Old Face" pitchFamily="18" charset="0"/>
            </a:endParaRPr>
          </a:p>
        </p:txBody>
      </p:sp>
      <p:pic>
        <p:nvPicPr>
          <p:cNvPr id="25602" name="Picture 2" descr="http://watermarked.cutcaster.com/cutcaster-photo-100659998-Public-Relation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276600"/>
            <a:ext cx="4286250" cy="2771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Bernard MT Condensed" pitchFamily="18" charset="0"/>
              </a:rPr>
              <a:t>Employees &amp; Customers</a:t>
            </a:r>
            <a:endParaRPr lang="en-US" sz="66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3352800" cy="4525963"/>
          </a:xfrm>
        </p:spPr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Properly trained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www.thebodyshop.co.uk/images/_en/_gb/services/aboutus/our_peop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429000"/>
            <a:ext cx="2514600" cy="32004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410200" y="1600200"/>
            <a:ext cx="304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Personalized service</a:t>
            </a:r>
            <a:endParaRPr lang="en-US" sz="3200" dirty="0">
              <a:latin typeface="Baskerville Old Face" pitchFamily="18" charset="0"/>
            </a:endParaRPr>
          </a:p>
        </p:txBody>
      </p:sp>
      <p:pic>
        <p:nvPicPr>
          <p:cNvPr id="1028" name="Picture 4" descr="http://www.energia.ie/uploads/images/news/10%2026%20Body%20Shop%201%20D8147-0006.jpg"/>
          <p:cNvPicPr>
            <a:picLocks noChangeAspect="1" noChangeArrowheads="1"/>
          </p:cNvPicPr>
          <p:nvPr/>
        </p:nvPicPr>
        <p:blipFill>
          <a:blip r:embed="rId4" cstate="print"/>
          <a:srcRect r="43683"/>
          <a:stretch>
            <a:fillRect/>
          </a:stretch>
        </p:blipFill>
        <p:spPr bwMode="auto">
          <a:xfrm flipH="1">
            <a:off x="5486400" y="3276600"/>
            <a:ext cx="255415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Personal Selling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Specific products for specific types of skin, hair, etc.</a:t>
            </a:r>
          </a:p>
          <a:p>
            <a:r>
              <a:rPr lang="en-US" dirty="0" smtClean="0">
                <a:latin typeface="Baskerville Old Face" pitchFamily="18" charset="0"/>
              </a:rPr>
              <a:t>Asking for needs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13_Marketin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048000"/>
            <a:ext cx="3590925" cy="3590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Community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Community Fair Trade</a:t>
            </a:r>
          </a:p>
          <a:p>
            <a:r>
              <a:rPr lang="en-US" dirty="0" smtClean="0">
                <a:latin typeface="Baskerville Old Face" pitchFamily="18" charset="0"/>
              </a:rPr>
              <a:t>Charitable donations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4" name="Picture 2" descr="http://www.shirtlab.co.uk/wiki.aspx/fs/Image/charity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048000"/>
            <a:ext cx="2390237" cy="358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www.thebodyshop.com.hk/_global/img/editorial/community_trade_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276600"/>
            <a:ext cx="2514600" cy="3200401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dreamstime.com/recycle-tree-thumb8462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962400"/>
            <a:ext cx="28956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Bernard MT Condensed" pitchFamily="18" charset="0"/>
              </a:rPr>
              <a:t>Environmental Impact</a:t>
            </a:r>
            <a:endParaRPr lang="en-US" sz="6600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59436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Baskerville Old Face" pitchFamily="18" charset="0"/>
              </a:rPr>
              <a:t>Reduce energy use and carbon footprint</a:t>
            </a:r>
          </a:p>
          <a:p>
            <a:r>
              <a:rPr lang="en-US" dirty="0" smtClean="0">
                <a:latin typeface="Baskerville Old Face" pitchFamily="18" charset="0"/>
              </a:rPr>
              <a:t>Product bottles and paper bags are 100% recycled material</a:t>
            </a:r>
          </a:p>
          <a:p>
            <a:r>
              <a:rPr lang="en-US" dirty="0" smtClean="0">
                <a:latin typeface="Baskerville Old Face" pitchFamily="18" charset="0"/>
              </a:rPr>
              <a:t>Increased recycled content in gift </a:t>
            </a:r>
            <a:br>
              <a:rPr lang="en-US" dirty="0" smtClean="0">
                <a:latin typeface="Baskerville Old Face" pitchFamily="18" charset="0"/>
              </a:rPr>
            </a:br>
            <a:r>
              <a:rPr lang="en-US" dirty="0" smtClean="0">
                <a:latin typeface="Baskerville Old Face" pitchFamily="18" charset="0"/>
              </a:rPr>
              <a:t>packaging</a:t>
            </a:r>
          </a:p>
          <a:p>
            <a:endParaRPr lang="en-US" dirty="0">
              <a:latin typeface="Baskerville Old Face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600200"/>
            <a:ext cx="6324600" cy="838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11500" dirty="0" smtClean="0">
                <a:latin typeface="Curlz MT" pitchFamily="82" charset="0"/>
              </a:rPr>
              <a:t>And here’s Katy….!</a:t>
            </a:r>
            <a:endParaRPr lang="en-US" sz="11500" dirty="0">
              <a:latin typeface="Curlz MT" pitchFamily="82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What is it?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en-US" dirty="0" smtClean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Business </a:t>
            </a:r>
          </a:p>
          <a:p>
            <a:pPr marL="514350" indent="-514350"/>
            <a:r>
              <a:rPr lang="en-US" dirty="0" smtClean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Fragrance Department </a:t>
            </a:r>
          </a:p>
          <a:p>
            <a:pPr marL="514350" indent="-514350"/>
            <a:r>
              <a:rPr lang="en-US" dirty="0" smtClean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Bath and Body Product Provider</a:t>
            </a:r>
          </a:p>
          <a:p>
            <a:pPr marL="514350" indent="-514350"/>
            <a:r>
              <a:rPr lang="en-US" dirty="0" smtClean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Skin Care, Hair, and Make-Up Boutique</a:t>
            </a:r>
          </a:p>
          <a:p>
            <a:pPr marL="514350" indent="-514350"/>
            <a:r>
              <a:rPr lang="en-US" dirty="0" smtClean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Male and Female Body </a:t>
            </a:r>
            <a:r>
              <a:rPr lang="en-US" dirty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C</a:t>
            </a:r>
            <a:r>
              <a:rPr lang="en-US" dirty="0" smtClean="0">
                <a:ln w="18415" cmpd="sng">
                  <a:noFill/>
                  <a:prstDash val="solid"/>
                </a:ln>
                <a:latin typeface="Baskerville Old Face" pitchFamily="18" charset="0"/>
                <a:cs typeface="Arabic Typesetting" pitchFamily="66" charset="-78"/>
              </a:rPr>
              <a:t>are </a:t>
            </a:r>
            <a:endParaRPr lang="en-US" dirty="0">
              <a:ln w="18415" cmpd="sng">
                <a:noFill/>
                <a:prstDash val="solid"/>
              </a:ln>
              <a:latin typeface="Baskerville Old Face" pitchFamily="18" charset="0"/>
              <a:cs typeface="Arabic Typesetting" pitchFamily="66" charset="-7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584279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t="2703" r="43243" b="2702"/>
          <a:stretch>
            <a:fillRect/>
          </a:stretch>
        </p:blipFill>
        <p:spPr bwMode="auto">
          <a:xfrm>
            <a:off x="7391400" y="3886200"/>
            <a:ext cx="16002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 l="22857" t="2857" r="22857"/>
          <a:stretch>
            <a:fillRect/>
          </a:stretch>
        </p:blipFill>
        <p:spPr bwMode="auto">
          <a:xfrm>
            <a:off x="6248400" y="3886200"/>
            <a:ext cx="1447800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30032525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History</a:t>
            </a:r>
            <a:endParaRPr lang="en-US" sz="8000" dirty="0">
              <a:latin typeface="Bernard MT Condensed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5873395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35341" y="1291145"/>
            <a:ext cx="3276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First Body Shop opens in England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Stores start opening 2/month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Became a public company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Began addressing social issues- environmental/homelessness</a:t>
            </a:r>
          </a:p>
          <a:p>
            <a:pPr>
              <a:buFont typeface="Arial"/>
              <a:buChar char="•"/>
            </a:pPr>
            <a:endParaRPr lang="en-US" dirty="0" smtClean="0">
              <a:latin typeface="Baskerville Old Face" pitchFamily="18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74607" y="838200"/>
            <a:ext cx="1371600" cy="38100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1976-80’s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6544066" y="838200"/>
            <a:ext cx="1447800" cy="5334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90’s- Present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5638801" y="1291145"/>
            <a:ext cx="31241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Baskerville Old Face" pitchFamily="18" charset="0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Won retail awards.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 Continued to promote causes 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Baskerville Old Face" pitchFamily="18" charset="0"/>
              </a:rPr>
              <a:t>Used renewable resources</a:t>
            </a:r>
          </a:p>
          <a:p>
            <a:pPr algn="ctr"/>
            <a:endParaRPr lang="en-US" dirty="0">
              <a:latin typeface="Baskerville Old Face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1200" y="4335492"/>
            <a:ext cx="762000" cy="3048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2006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548615" y="3455495"/>
            <a:ext cx="762000" cy="3048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2007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199866" y="4764891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skerville Old Face" pitchFamily="18" charset="0"/>
              </a:rPr>
              <a:t>The Body Shop is bought by L’Oreal.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61547" y="3887728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Baskerville Old Face" pitchFamily="18" charset="0"/>
              </a:rPr>
              <a:t>The Founder of The Body Shop, Dame Anita Roddick passed away at the age of 64.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1026" name="Picture 2" descr="https://encrypted-tbn2.google.com/images?q=tbn:ANd9GcRm8ze4h0x9O_9uzhrVKPqALaqRpFKOpfvU94TT7Ssa1BFg7Pl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048" y="2455554"/>
            <a:ext cx="2412753" cy="18799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38200" y="5715000"/>
            <a:ext cx="8305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/>
              <a:t>"I just want The Body Shop to be the best, most breathlessly exciting company - and one that changes the way business is carried out. That is my vision."</a:t>
            </a:r>
            <a:r>
              <a:rPr lang="en-US" sz="1500" dirty="0"/>
              <a:t/>
            </a:r>
            <a:br>
              <a:rPr lang="en-US" sz="1500" dirty="0"/>
            </a:br>
            <a:r>
              <a:rPr lang="en-US" sz="1500" dirty="0"/>
              <a:t>-Dame Anita Roddick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304800"/>
            <a:ext cx="2667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5400" u="sng" dirty="0" smtClean="0">
                <a:latin typeface="Bernard MT Condensed" pitchFamily="18" charset="0"/>
              </a:rPr>
              <a:t>The 5 P’s              </a:t>
            </a:r>
          </a:p>
          <a:p>
            <a:r>
              <a:rPr lang="en-US" dirty="0" smtClean="0">
                <a:latin typeface="Baskerville Old Face" pitchFamily="18" charset="0"/>
              </a:rPr>
              <a:t>Price                              </a:t>
            </a:r>
          </a:p>
          <a:p>
            <a:r>
              <a:rPr lang="en-US" dirty="0" smtClean="0">
                <a:latin typeface="Baskerville Old Face" pitchFamily="18" charset="0"/>
              </a:rPr>
              <a:t>Place</a:t>
            </a:r>
          </a:p>
          <a:p>
            <a:r>
              <a:rPr lang="en-US" dirty="0" smtClean="0">
                <a:latin typeface="Baskerville Old Face" pitchFamily="18" charset="0"/>
              </a:rPr>
              <a:t>People </a:t>
            </a:r>
          </a:p>
          <a:p>
            <a:r>
              <a:rPr lang="en-US" dirty="0" smtClean="0">
                <a:latin typeface="Baskerville Old Face" pitchFamily="18" charset="0"/>
              </a:rPr>
              <a:t>Promotion</a:t>
            </a:r>
          </a:p>
          <a:p>
            <a:r>
              <a:rPr lang="en-US" dirty="0" smtClean="0">
                <a:latin typeface="Baskerville Old Face" pitchFamily="18" charset="0"/>
              </a:rPr>
              <a:t>Product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5873395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62400" y="304800"/>
            <a:ext cx="46482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u="sng" dirty="0" smtClean="0">
                <a:latin typeface="Bernard MT Condensed" pitchFamily="18" charset="0"/>
              </a:rPr>
              <a:t>Promotional Mix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Sales Promotion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Advertising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Public Relations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Personal Selling</a:t>
            </a:r>
            <a:endParaRPr lang="en-US" sz="3200" dirty="0">
              <a:latin typeface="Baskerville Old Face" pitchFamily="18" charset="0"/>
            </a:endParaRPr>
          </a:p>
        </p:txBody>
      </p:sp>
      <p:pic>
        <p:nvPicPr>
          <p:cNvPr id="8194" name="Picture 2" descr="http://deecurtis.com/wp-content/uploads/2010/11/marketing-syst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810000"/>
            <a:ext cx="38608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00011084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Price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Sales</a:t>
            </a:r>
          </a:p>
          <a:p>
            <a:r>
              <a:rPr lang="en-US" dirty="0" smtClean="0">
                <a:latin typeface="Baskerville Old Face" pitchFamily="18" charset="0"/>
              </a:rPr>
              <a:t>Good Deals</a:t>
            </a:r>
          </a:p>
          <a:p>
            <a:r>
              <a:rPr lang="en-US" dirty="0" smtClean="0">
                <a:latin typeface="Baskerville Old Face" pitchFamily="18" charset="0"/>
              </a:rPr>
              <a:t>Quality Products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59747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://organizerightnow.files.wordpress.com/2010/08/red-price-ta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90826" y="3657600"/>
            <a:ext cx="271026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53813068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Place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Malls</a:t>
            </a:r>
          </a:p>
          <a:p>
            <a:r>
              <a:rPr lang="en-US" dirty="0" smtClean="0">
                <a:latin typeface="Baskerville Old Face" pitchFamily="18" charset="0"/>
              </a:rPr>
              <a:t>Free Standing locations 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 descr="http://www.shopfairlane.com/asset/get.asp?asset_id=2784"/>
          <p:cNvPicPr>
            <a:picLocks noChangeAspect="1" noChangeArrowheads="1"/>
          </p:cNvPicPr>
          <p:nvPr/>
        </p:nvPicPr>
        <p:blipFill>
          <a:blip r:embed="rId4" cstate="print"/>
          <a:srcRect l="3299"/>
          <a:stretch>
            <a:fillRect/>
          </a:stretch>
        </p:blipFill>
        <p:spPr bwMode="auto">
          <a:xfrm>
            <a:off x="2438400" y="2971800"/>
            <a:ext cx="4619625" cy="33489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02183946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>
                <a:latin typeface="Bernard MT Condensed" pitchFamily="18" charset="0"/>
              </a:rPr>
              <a:t>P</a:t>
            </a:r>
            <a:r>
              <a:rPr lang="en-US" sz="8000" dirty="0" smtClean="0">
                <a:latin typeface="Bernard MT Condensed" pitchFamily="18" charset="0"/>
              </a:rPr>
              <a:t>eople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Everybody</a:t>
            </a:r>
          </a:p>
          <a:p>
            <a:r>
              <a:rPr lang="en-US" dirty="0" smtClean="0">
                <a:latin typeface="Baskerville Old Face" pitchFamily="18" charset="0"/>
              </a:rPr>
              <a:t>Body Shop Fits Needs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336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3733800"/>
            <a:ext cx="5715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17011606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ernard MT Condensed" pitchFamily="18" charset="0"/>
              </a:rPr>
              <a:t>(Sales) Promotion</a:t>
            </a:r>
            <a:endParaRPr lang="en-US" sz="8000" dirty="0">
              <a:latin typeface="Bernard MT Condensed" pitchFamily="18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Word of Mouth</a:t>
            </a:r>
          </a:p>
          <a:p>
            <a:r>
              <a:rPr lang="en-US" dirty="0" smtClean="0">
                <a:latin typeface="Baskerville Old Face" pitchFamily="18" charset="0"/>
              </a:rPr>
              <a:t>Services in Community</a:t>
            </a:r>
            <a:endParaRPr lang="en-US" dirty="0">
              <a:latin typeface="Baskerville Old Face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8297" y="0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4" y="5840413"/>
            <a:ext cx="938213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276600"/>
            <a:ext cx="26670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westlakechurch.cc/files/Community%20Grou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41508" y="2743200"/>
            <a:ext cx="4532007" cy="3962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87517375"/>
      </p:ext>
    </p:extLst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Bernard MT Condensed" pitchFamily="18" charset="0"/>
              </a:rPr>
              <a:t>Love Your Body Card</a:t>
            </a:r>
            <a:endParaRPr lang="en-US" sz="7200" dirty="0">
              <a:latin typeface="Bernard MT Condensed" pitchFamily="18" charset="0"/>
            </a:endParaRPr>
          </a:p>
        </p:txBody>
      </p:sp>
      <p:pic>
        <p:nvPicPr>
          <p:cNvPr id="4" name="Content Placeholder 3" descr="lyb_card_large_us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1091" b="19713"/>
          <a:stretch>
            <a:fillRect/>
          </a:stretch>
        </p:blipFill>
        <p:spPr>
          <a:xfrm>
            <a:off x="6019800" y="4320988"/>
            <a:ext cx="2895600" cy="2384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3400" y="1828800"/>
            <a:ext cx="5257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$10 membership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10% off purchases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Birthday gifts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Exclusive email updates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Special offers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Baskerville Old Face" pitchFamily="18" charset="0"/>
              </a:rPr>
              <a:t>Special savings</a:t>
            </a:r>
            <a:endParaRPr lang="en-US" sz="3200" dirty="0">
              <a:latin typeface="Baskerville Old Face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308</Words>
  <Application>Microsoft Office PowerPoint</Application>
  <PresentationFormat>On-screen Show (4:3)</PresentationFormat>
  <Paragraphs>85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The Body Shop</vt:lpstr>
      <vt:lpstr>What is it?</vt:lpstr>
      <vt:lpstr>History</vt:lpstr>
      <vt:lpstr>Slide 4</vt:lpstr>
      <vt:lpstr>Price</vt:lpstr>
      <vt:lpstr>Place</vt:lpstr>
      <vt:lpstr>People</vt:lpstr>
      <vt:lpstr>(Sales) Promotion</vt:lpstr>
      <vt:lpstr>Love Your Body Card</vt:lpstr>
      <vt:lpstr>Advertising</vt:lpstr>
      <vt:lpstr>Product</vt:lpstr>
      <vt:lpstr>Guys are welcomed too!</vt:lpstr>
      <vt:lpstr>Public Relations</vt:lpstr>
      <vt:lpstr>Employees &amp; Customers</vt:lpstr>
      <vt:lpstr>Personal Selling</vt:lpstr>
      <vt:lpstr>Community</vt:lpstr>
      <vt:lpstr>Environmental Impact</vt:lpstr>
      <vt:lpstr>Slide 18</vt:lpstr>
    </vt:vector>
  </TitlesOfParts>
  <Company>Appleton Area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Body Shop</dc:title>
  <dc:creator>ROVICK, STEPHEN</dc:creator>
  <cp:lastModifiedBy>jen532824</cp:lastModifiedBy>
  <cp:revision>54</cp:revision>
  <dcterms:created xsi:type="dcterms:W3CDTF">2011-11-28T22:50:57Z</dcterms:created>
  <dcterms:modified xsi:type="dcterms:W3CDTF">2011-11-29T17:14:21Z</dcterms:modified>
</cp:coreProperties>
</file>